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8" r:id="rId39"/>
    <p:sldId id="314" r:id="rId40"/>
    <p:sldId id="315" r:id="rId41"/>
    <p:sldId id="256" r:id="rId42"/>
    <p:sldId id="281" r:id="rId43"/>
    <p:sldId id="260" r:id="rId44"/>
    <p:sldId id="261" r:id="rId45"/>
    <p:sldId id="262" r:id="rId46"/>
    <p:sldId id="263" r:id="rId47"/>
    <p:sldId id="258" r:id="rId48"/>
    <p:sldId id="264" r:id="rId49"/>
    <p:sldId id="265" r:id="rId50"/>
    <p:sldId id="266" r:id="rId51"/>
    <p:sldId id="267" r:id="rId52"/>
    <p:sldId id="282" r:id="rId53"/>
    <p:sldId id="268" r:id="rId54"/>
    <p:sldId id="271" r:id="rId55"/>
    <p:sldId id="269" r:id="rId56"/>
    <p:sldId id="270" r:id="rId57"/>
    <p:sldId id="272" r:id="rId58"/>
    <p:sldId id="273" r:id="rId59"/>
    <p:sldId id="274" r:id="rId60"/>
    <p:sldId id="275" r:id="rId61"/>
    <p:sldId id="279" r:id="rId62"/>
    <p:sldId id="280" r:id="rId63"/>
    <p:sldId id="283" r:id="rId6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D531A7C-8B89-A70E-693C-4D246080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-648435" y="4823791"/>
            <a:ext cx="3353268" cy="3124636"/>
          </a:xfrm>
          <a:prstGeom prst="rect">
            <a:avLst/>
          </a:prstGeom>
        </p:spPr>
      </p:pic>
      <p:pic>
        <p:nvPicPr>
          <p:cNvPr id="7" name="図 6" descr="図形, 多角形&#10;&#10;自動的に生成された説明">
            <a:extLst>
              <a:ext uri="{FF2B5EF4-FFF2-40B4-BE49-F238E27FC236}">
                <a16:creationId xmlns:a16="http://schemas.microsoft.com/office/drawing/2014/main" id="{369AB9B8-6897-5182-1BDA-2720F00B3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66" y="4823791"/>
            <a:ext cx="3353268" cy="304842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9D198-F300-791C-4172-7BC629E43238}"/>
              </a:ext>
            </a:extLst>
          </p:cNvPr>
          <p:cNvSpPr/>
          <p:nvPr/>
        </p:nvSpPr>
        <p:spPr>
          <a:xfrm>
            <a:off x="2575166" y="6590319"/>
            <a:ext cx="1093192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A5FA34-A76A-B01D-1188-559C50AC023F}"/>
              </a:ext>
            </a:extLst>
          </p:cNvPr>
          <p:cNvSpPr txBox="1"/>
          <p:nvPr/>
        </p:nvSpPr>
        <p:spPr>
          <a:xfrm>
            <a:off x="348077" y="4422189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BDFD4D-FF0E-EF90-46F4-90969D696C9C}"/>
              </a:ext>
            </a:extLst>
          </p:cNvPr>
          <p:cNvSpPr txBox="1"/>
          <p:nvPr/>
        </p:nvSpPr>
        <p:spPr>
          <a:xfrm>
            <a:off x="4979619" y="4422189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 lines</a:t>
            </a:r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68BA87A2-1446-7E08-7E77-9E0AD49F647C}"/>
              </a:ext>
            </a:extLst>
          </p:cNvPr>
          <p:cNvSpPr/>
          <p:nvPr/>
        </p:nvSpPr>
        <p:spPr>
          <a:xfrm>
            <a:off x="1028199" y="5798372"/>
            <a:ext cx="359537" cy="20738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9A696-8D94-81F8-7A91-5B41FEA0A586}"/>
              </a:ext>
            </a:extLst>
          </p:cNvPr>
          <p:cNvSpPr txBox="1"/>
          <p:nvPr/>
        </p:nvSpPr>
        <p:spPr>
          <a:xfrm>
            <a:off x="1417677" y="6647969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18681</TotalTime>
  <Words>2186</Words>
  <Application>Microsoft Office PowerPoint</Application>
  <PresentationFormat>A4 210 x 297 mm</PresentationFormat>
  <Paragraphs>983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157</cp:revision>
  <dcterms:created xsi:type="dcterms:W3CDTF">2022-07-07T06:40:34Z</dcterms:created>
  <dcterms:modified xsi:type="dcterms:W3CDTF">2024-04-27T08:49:53Z</dcterms:modified>
</cp:coreProperties>
</file>